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7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5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CABFDF-7717-426D-BBA3-084D420B687A}" type="datetimeFigureOut">
              <a:rPr lang="cs-CZ"/>
              <a:pPr>
                <a:defRPr/>
              </a:pPr>
              <a:t>10.4.2017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A9D818-DCDE-4ACE-9D39-9AD6A77A48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34B18-5A3B-4751-87EC-DBD46FE1AD16}" type="datetimeFigureOut">
              <a:rPr lang="cs-CZ"/>
              <a:pPr>
                <a:defRPr/>
              </a:pPr>
              <a:t>10.4.2017</a:t>
            </a:fld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D6804-C83B-4248-923C-98A4760429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7EF2D-A9D1-4501-8EB7-E8F2A6FD74F5}" type="datetimeFigureOut">
              <a:rPr lang="cs-CZ"/>
              <a:pPr>
                <a:defRPr/>
              </a:pPr>
              <a:t>10.4.2017</a:t>
            </a:fld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9BE04-39D1-4C8E-BA84-0D9BFA05FC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99CAC-9850-4A22-A1EF-D5E62D8F6D4B}" type="datetimeFigureOut">
              <a:rPr lang="cs-CZ"/>
              <a:pPr>
                <a:defRPr/>
              </a:pPr>
              <a:t>10.4.2017</a:t>
            </a:fld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B8FFA-8B64-47C7-A9E0-A6993283BE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8A5DA3-8EB1-43F5-BFE3-6158F69765E9}" type="datetimeFigureOut">
              <a:rPr lang="cs-CZ"/>
              <a:pPr>
                <a:defRPr/>
              </a:pPr>
              <a:t>10.4.2017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B57433-4CB1-4AC8-A398-D619A8F789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7634-1CFD-4F5F-9DBF-7720ECA0A10A}" type="datetimeFigureOut">
              <a:rPr lang="cs-CZ"/>
              <a:pPr>
                <a:defRPr/>
              </a:pPr>
              <a:t>10.4.2017</a:t>
            </a:fld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4A471-5185-4973-8AC9-CA508897D4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FEF42-7707-47EA-8B47-58224D21717B}" type="datetimeFigureOut">
              <a:rPr lang="cs-CZ"/>
              <a:pPr>
                <a:defRPr/>
              </a:pPr>
              <a:t>10.4.2017</a:t>
            </a:fld>
            <a:endParaRPr lang="cs-CZ"/>
          </a:p>
        </p:txBody>
      </p:sp>
      <p:sp>
        <p:nvSpPr>
          <p:cNvPr id="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5C672-A77F-4BDE-ACD4-4BE74A8BA7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23C8A-A304-4952-A07E-9D5AAEFEC464}" type="datetimeFigureOut">
              <a:rPr lang="cs-CZ"/>
              <a:pPr>
                <a:defRPr/>
              </a:pPr>
              <a:t>10.4.2017</a:t>
            </a:fld>
            <a:endParaRPr lang="cs-CZ"/>
          </a:p>
        </p:txBody>
      </p:sp>
      <p:sp>
        <p:nvSpPr>
          <p:cNvPr id="4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6B557-1236-4127-9B20-66E9D64D19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F4D8FF-641A-45F8-BB53-E3733DCE417C}" type="datetimeFigureOut">
              <a:rPr lang="cs-CZ"/>
              <a:pPr>
                <a:defRPr/>
              </a:pPr>
              <a:t>10.4.2017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C8129D-C484-4FC1-9D34-F0E9B5E487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CFDD4-2032-430A-A3C2-47B4B1BE1998}" type="datetimeFigureOut">
              <a:rPr lang="cs-CZ"/>
              <a:pPr>
                <a:defRPr/>
              </a:pPr>
              <a:t>10.4.2017</a:t>
            </a:fld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AF512-BBC2-4683-9197-261EA5338A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s jedním zakulaceným rohem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021DA4-DE5A-4669-98B8-AD45F2010B9A}" type="datetimeFigureOut">
              <a:rPr lang="cs-CZ"/>
              <a:pPr>
                <a:defRPr/>
              </a:pPr>
              <a:t>10.4.2017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F49262-34A2-4658-98FE-5363283919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A59334A-A1D8-4AAD-AE4F-35E3AC9757A7}" type="datetimeFigureOut">
              <a:rPr lang="cs-CZ"/>
              <a:pPr>
                <a:defRPr/>
              </a:pPr>
              <a:t>10.4.2017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762EB2F-D786-431E-A192-3D7A03B86F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78" r:id="rId4"/>
    <p:sldLayoutId id="2147483777" r:id="rId5"/>
    <p:sldLayoutId id="2147483776" r:id="rId6"/>
    <p:sldLayoutId id="2147483782" r:id="rId7"/>
    <p:sldLayoutId id="2147483775" r:id="rId8"/>
    <p:sldLayoutId id="2147483783" r:id="rId9"/>
    <p:sldLayoutId id="2147483774" r:id="rId10"/>
    <p:sldLayoutId id="21474837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75" y="1071563"/>
            <a:ext cx="77724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5400" dirty="0" err="1" smtClean="0">
                <a:latin typeface="Arial Black" pitchFamily="34" charset="0"/>
              </a:rPr>
              <a:t>Křinický</a:t>
            </a:r>
            <a:r>
              <a:rPr lang="cs-CZ" sz="5400" dirty="0" smtClean="0">
                <a:latin typeface="Arial Black" pitchFamily="34" charset="0"/>
              </a:rPr>
              <a:t> masopust</a:t>
            </a:r>
            <a:endParaRPr lang="cs-CZ" sz="5400" dirty="0">
              <a:latin typeface="Arial Black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4800" dirty="0" smtClean="0">
                <a:latin typeface="Arial Black" pitchFamily="34" charset="0"/>
              </a:rPr>
              <a:t>4. 3. 2017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4800" dirty="0" smtClean="0">
                <a:latin typeface="Arial Black" pitchFamily="34" charset="0"/>
              </a:rPr>
              <a:t>od 12:30</a:t>
            </a:r>
            <a:endParaRPr lang="cs-CZ" sz="48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sah 2"/>
          <p:cNvSpPr>
            <a:spLocks noGrp="1"/>
          </p:cNvSpPr>
          <p:nvPr>
            <p:ph idx="4294967295"/>
          </p:nvPr>
        </p:nvSpPr>
        <p:spPr>
          <a:xfrm>
            <a:off x="714375" y="2000250"/>
            <a:ext cx="8183563" cy="4187825"/>
          </a:xfrm>
        </p:spPr>
        <p:txBody>
          <a:bodyPr/>
          <a:lstStyle/>
          <a:p>
            <a:r>
              <a:rPr lang="cs-CZ" sz="3600" smtClean="0">
                <a:latin typeface="Arial Black" pitchFamily="34" charset="0"/>
              </a:rPr>
              <a:t>Sponzoři:</a:t>
            </a:r>
          </a:p>
          <a:p>
            <a:pPr>
              <a:buFont typeface="Wingdings 2" pitchFamily="18" charset="2"/>
              <a:buNone/>
            </a:pPr>
            <a:r>
              <a:rPr lang="cs-CZ" sz="3600" smtClean="0">
                <a:latin typeface="Arial Black" pitchFamily="34" charset="0"/>
              </a:rPr>
              <a:t>    Milan a Marie Vaňkovi</a:t>
            </a:r>
          </a:p>
          <a:p>
            <a:pPr>
              <a:buFont typeface="Wingdings 2" pitchFamily="18" charset="2"/>
              <a:buNone/>
            </a:pPr>
            <a:r>
              <a:rPr lang="cs-CZ" sz="3600" smtClean="0">
                <a:latin typeface="Arial Black" pitchFamily="34" charset="0"/>
              </a:rPr>
              <a:t>    pan Leoš Doulík</a:t>
            </a:r>
          </a:p>
          <a:p>
            <a:pPr>
              <a:buFont typeface="Wingdings 2" pitchFamily="18" charset="2"/>
              <a:buNone/>
            </a:pPr>
            <a:r>
              <a:rPr lang="cs-CZ" sz="3600" smtClean="0">
                <a:latin typeface="Arial Black" pitchFamily="34" charset="0"/>
              </a:rPr>
              <a:t>    manželé Rydlovi</a:t>
            </a:r>
          </a:p>
          <a:p>
            <a:pPr>
              <a:buFont typeface="Wingdings 2" pitchFamily="18" charset="2"/>
              <a:buNone/>
            </a:pPr>
            <a:r>
              <a:rPr lang="cs-CZ" sz="3600" smtClean="0">
                <a:latin typeface="Arial Black" pitchFamily="34" charset="0"/>
              </a:rPr>
              <a:t>    restaurace Amerika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ástupný symbol pro obsah 2"/>
          <p:cNvSpPr>
            <a:spLocks noGrp="1"/>
          </p:cNvSpPr>
          <p:nvPr>
            <p:ph idx="4294967295"/>
          </p:nvPr>
        </p:nvSpPr>
        <p:spPr>
          <a:xfrm>
            <a:off x="1389063" y="1785938"/>
            <a:ext cx="7754937" cy="41878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mtClean="0"/>
              <a:t>  </a:t>
            </a:r>
            <a:r>
              <a:rPr lang="cs-CZ" sz="4000" smtClean="0">
                <a:latin typeface="Arial Black" pitchFamily="34" charset="0"/>
              </a:rPr>
              <a:t>Děkujeme všem zúčastněným a</a:t>
            </a:r>
          </a:p>
          <a:p>
            <a:pPr>
              <a:buFont typeface="Wingdings 2" pitchFamily="18" charset="2"/>
              <a:buNone/>
            </a:pPr>
            <a:r>
              <a:rPr lang="cs-CZ" sz="4000" smtClean="0">
                <a:latin typeface="Arial Black" pitchFamily="34" charset="0"/>
              </a:rPr>
              <a:t> těšíme se na další ročník…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ástupný symbol pro obsah 2"/>
          <p:cNvSpPr>
            <a:spLocks noGrp="1"/>
          </p:cNvSpPr>
          <p:nvPr>
            <p:ph idx="4294967295"/>
          </p:nvPr>
        </p:nvSpPr>
        <p:spPr>
          <a:xfrm>
            <a:off x="571500" y="1643063"/>
            <a:ext cx="8397875" cy="4187825"/>
          </a:xfrm>
        </p:spPr>
        <p:txBody>
          <a:bodyPr/>
          <a:lstStyle/>
          <a:p>
            <a:r>
              <a:rPr lang="cs-CZ" sz="3600" smtClean="0">
                <a:latin typeface="Arial Black" pitchFamily="34" charset="0"/>
              </a:rPr>
              <a:t>dne 4. 3. 2017 od 12:30 se konal v Křinicích masopust</a:t>
            </a:r>
          </a:p>
          <a:p>
            <a:r>
              <a:rPr lang="cs-CZ" sz="3600" smtClean="0">
                <a:latin typeface="Arial Black" pitchFamily="34" charset="0"/>
              </a:rPr>
              <a:t>počasí nám přálo, nálada byla vynikající</a:t>
            </a:r>
          </a:p>
          <a:p>
            <a:r>
              <a:rPr lang="cs-CZ" sz="3600" smtClean="0">
                <a:latin typeface="Arial Black" pitchFamily="34" charset="0"/>
              </a:rPr>
              <a:t>účast byla hojná, zúčastnili se i občané z okolních vesnic</a:t>
            </a:r>
          </a:p>
          <a:p>
            <a:pPr>
              <a:buFont typeface="Wingdings 2" pitchFamily="18" charset="2"/>
              <a:buNone/>
            </a:pPr>
            <a:endParaRPr lang="cs-CZ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sah 2"/>
          <p:cNvSpPr>
            <a:spLocks noGrp="1"/>
          </p:cNvSpPr>
          <p:nvPr>
            <p:ph idx="4294967295"/>
          </p:nvPr>
        </p:nvSpPr>
        <p:spPr>
          <a:xfrm>
            <a:off x="571500" y="1000125"/>
            <a:ext cx="8572500" cy="4187825"/>
          </a:xfrm>
        </p:spPr>
        <p:txBody>
          <a:bodyPr/>
          <a:lstStyle/>
          <a:p>
            <a:r>
              <a:rPr lang="cs-CZ" sz="3200" smtClean="0">
                <a:latin typeface="Arial Black" pitchFamily="34" charset="0"/>
              </a:rPr>
              <a:t>celá akce začala řazením průvodu</a:t>
            </a:r>
          </a:p>
          <a:p>
            <a:pPr>
              <a:buFont typeface="Wingdings 2" pitchFamily="18" charset="2"/>
              <a:buNone/>
            </a:pPr>
            <a:r>
              <a:rPr lang="cs-CZ" sz="3200" smtClean="0">
                <a:latin typeface="Arial Black" pitchFamily="34" charset="0"/>
              </a:rPr>
              <a:t>  u Kulturního domu</a:t>
            </a:r>
          </a:p>
          <a:p>
            <a:r>
              <a:rPr lang="cs-CZ" sz="3200" smtClean="0">
                <a:latin typeface="Arial Black" pitchFamily="34" charset="0"/>
              </a:rPr>
              <a:t>nejdříve se řadily masky, poté dvě koňská spřežení (pan Geisler a </a:t>
            </a:r>
          </a:p>
          <a:p>
            <a:pPr>
              <a:buFont typeface="Wingdings 2" pitchFamily="18" charset="2"/>
              <a:buNone/>
            </a:pPr>
            <a:r>
              <a:rPr lang="cs-CZ" sz="3200" smtClean="0">
                <a:latin typeface="Arial Black" pitchFamily="34" charset="0"/>
              </a:rPr>
              <a:t>  pan Schippl), pak ostrostřelci </a:t>
            </a:r>
          </a:p>
          <a:p>
            <a:pPr>
              <a:buFont typeface="Wingdings 2" pitchFamily="18" charset="2"/>
              <a:buNone/>
            </a:pPr>
            <a:r>
              <a:rPr lang="cs-CZ" sz="3200" smtClean="0">
                <a:latin typeface="Arial Black" pitchFamily="34" charset="0"/>
              </a:rPr>
              <a:t>  z Police nad Metují a nakonec všichni ostatní zúčastnění</a:t>
            </a:r>
          </a:p>
          <a:p>
            <a:r>
              <a:rPr lang="cs-CZ" sz="3200" smtClean="0">
                <a:latin typeface="Arial Black" pitchFamily="34" charset="0"/>
              </a:rPr>
              <a:t>celý průvod šel nahoru na otočku autobusu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857250"/>
            <a:ext cx="3600450" cy="2400300"/>
          </a:xfrm>
        </p:spPr>
      </p:pic>
      <p:pic>
        <p:nvPicPr>
          <p:cNvPr id="16386" name="Picture 4" descr="F:\Křinice\2017-03-04-13-22-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714375"/>
            <a:ext cx="389255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F:\Křinice\2017-03-04-13-45-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3643313"/>
            <a:ext cx="378618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F:\Křinice\2017-03-04-13-49-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3429000"/>
            <a:ext cx="378618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:\Křinice\2017-03-04-13-52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90563"/>
            <a:ext cx="4000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F:\Křinice\2017-03-04-13-53-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571875"/>
            <a:ext cx="4071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F:\Křinice\2017-03-04-13-54-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785813"/>
            <a:ext cx="378618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F:\Křinice\2017-03-04-15-19-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3643313"/>
            <a:ext cx="392906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75" y="1000125"/>
            <a:ext cx="8183563" cy="4684713"/>
          </a:xfrm>
        </p:spPr>
        <p:txBody>
          <a:bodyPr>
            <a:normAutofit fontScale="92500"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3200" dirty="0">
                <a:latin typeface="Arial Black" pitchFamily="34" charset="0"/>
              </a:rPr>
              <a:t>p</a:t>
            </a:r>
            <a:r>
              <a:rPr lang="cs-CZ" sz="3200" dirty="0" smtClean="0">
                <a:latin typeface="Arial Black" pitchFamily="34" charset="0"/>
              </a:rPr>
              <a:t>o cestě byly čtyři občerstvovací stanoviště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3200" dirty="0">
                <a:latin typeface="Arial Black" pitchFamily="34" charset="0"/>
              </a:rPr>
              <a:t>n</a:t>
            </a:r>
            <a:r>
              <a:rPr lang="cs-CZ" sz="3200" dirty="0" smtClean="0">
                <a:latin typeface="Arial Black" pitchFamily="34" charset="0"/>
              </a:rPr>
              <a:t>a každém stanovišti stříleli ostrostřelci symbolicky do vzduchu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3200" dirty="0" smtClean="0">
                <a:latin typeface="Arial Black" pitchFamily="34" charset="0"/>
              </a:rPr>
              <a:t>po dojití na otočku se šlo zpět dolů až ke </a:t>
            </a:r>
            <a:r>
              <a:rPr lang="cs-CZ" sz="3200" dirty="0" err="1" smtClean="0">
                <a:latin typeface="Arial Black" pitchFamily="34" charset="0"/>
              </a:rPr>
              <a:t>Šleisom</a:t>
            </a:r>
            <a:r>
              <a:rPr lang="cs-CZ" sz="3200" dirty="0" smtClean="0">
                <a:latin typeface="Arial Black" pitchFamily="34" charset="0"/>
              </a:rPr>
              <a:t> a poté zpět ke Kulturnímu domu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3200" dirty="0">
                <a:latin typeface="Arial Black" pitchFamily="34" charset="0"/>
              </a:rPr>
              <a:t>v</a:t>
            </a:r>
            <a:r>
              <a:rPr lang="cs-CZ" sz="3200" dirty="0" smtClean="0">
                <a:latin typeface="Arial Black" pitchFamily="34" charset="0"/>
              </a:rPr>
              <a:t> Kulturním domě probíhaly zabíjačkové hody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3200" dirty="0" smtClean="0">
                <a:latin typeface="Arial Black" pitchFamily="34" charset="0"/>
              </a:rPr>
              <a:t>zábava se konala do 17:00 hodin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F:\Křinice\2017-03-04-13-40-0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428625"/>
            <a:ext cx="4071937" cy="2714625"/>
          </a:xfrm>
        </p:spPr>
      </p:pic>
      <p:pic>
        <p:nvPicPr>
          <p:cNvPr id="19458" name="Picture 3" descr="F:\Křinice\2017-03-04-13-40-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2675" y="357188"/>
            <a:ext cx="40719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F:\Křinice\2017-03-04-13-42-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429000"/>
            <a:ext cx="41433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F:\Křinice\2017-03-04-14-27-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3429000"/>
            <a:ext cx="4071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F:\Křinice\2017-03-04-14-28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642938"/>
            <a:ext cx="4071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F:\Křinice\2017-03-04-15-23-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3500438"/>
            <a:ext cx="41433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42938" y="1214438"/>
            <a:ext cx="8072437" cy="4187825"/>
          </a:xfrm>
        </p:spPr>
        <p:txBody>
          <a:bodyPr>
            <a:normAutofit fontScale="925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3600" dirty="0" smtClean="0">
                <a:latin typeface="Arial Black" pitchFamily="34" charset="0"/>
              </a:rPr>
              <a:t>obci s obecní zabíjačkou pomohli: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3600" dirty="0" smtClean="0">
                <a:latin typeface="Arial Black" pitchFamily="34" charset="0"/>
              </a:rPr>
              <a:t>  pan Struska, pan </a:t>
            </a:r>
            <a:r>
              <a:rPr lang="cs-CZ" sz="3600" dirty="0" err="1" smtClean="0">
                <a:latin typeface="Arial Black" pitchFamily="34" charset="0"/>
              </a:rPr>
              <a:t>Geisler</a:t>
            </a:r>
            <a:r>
              <a:rPr lang="cs-CZ" sz="3600" dirty="0" smtClean="0">
                <a:latin typeface="Arial Black" pitchFamily="34" charset="0"/>
              </a:rPr>
              <a:t>,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3600" dirty="0" smtClean="0">
                <a:latin typeface="Arial Black" pitchFamily="34" charset="0"/>
              </a:rPr>
              <a:t>  pan Roman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3600" dirty="0">
              <a:latin typeface="Arial Black" pitchFamily="34" charset="0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3600" dirty="0">
                <a:latin typeface="Arial Black" pitchFamily="34" charset="0"/>
              </a:rPr>
              <a:t>m</a:t>
            </a:r>
            <a:r>
              <a:rPr lang="cs-CZ" sz="3600" dirty="0" smtClean="0">
                <a:latin typeface="Arial Black" pitchFamily="34" charset="0"/>
              </a:rPr>
              <a:t>ístní spolek žen Cech panen rukodělných se podílel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3600" dirty="0" smtClean="0">
                <a:latin typeface="Arial Black" pitchFamily="34" charset="0"/>
              </a:rPr>
              <a:t>  na výrobě a prodeji občerstvení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3600" dirty="0" smtClean="0">
              <a:latin typeface="Arial Black" pitchFamily="34" charset="0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</TotalTime>
  <Words>161</Words>
  <Application>Microsoft Office PowerPoint</Application>
  <PresentationFormat>Předvádění na obrazovce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Šablona návrhu</vt:lpstr>
      </vt:variant>
      <vt:variant>
        <vt:i4>5</vt:i4>
      </vt:variant>
      <vt:variant>
        <vt:lpstr>Nadpisy snímků</vt:lpstr>
      </vt:variant>
      <vt:variant>
        <vt:i4>11</vt:i4>
      </vt:variant>
    </vt:vector>
  </HeadingPairs>
  <TitlesOfParts>
    <vt:vector size="21" baseType="lpstr">
      <vt:lpstr>Verdana</vt:lpstr>
      <vt:lpstr>Arial</vt:lpstr>
      <vt:lpstr>Wingdings 2</vt:lpstr>
      <vt:lpstr>Calibri</vt:lpstr>
      <vt:lpstr>Arial Black</vt:lpstr>
      <vt:lpstr>Aspekt</vt:lpstr>
      <vt:lpstr>Aspekt</vt:lpstr>
      <vt:lpstr>Aspekt</vt:lpstr>
      <vt:lpstr>Aspekt</vt:lpstr>
      <vt:lpstr>Aspekt</vt:lpstr>
      <vt:lpstr>Křinický masopust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Křinický masopust</dc:title>
  <dc:creator>DOST</dc:creator>
  <cp:lastModifiedBy>ROSOVA</cp:lastModifiedBy>
  <cp:revision>5</cp:revision>
  <dcterms:created xsi:type="dcterms:W3CDTF">2017-04-05T13:18:37Z</dcterms:created>
  <dcterms:modified xsi:type="dcterms:W3CDTF">2017-04-10T12:08:37Z</dcterms:modified>
</cp:coreProperties>
</file>