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7A8D5-3598-4460-B5D3-FC1BE5749CC9}" type="datetimeFigureOut">
              <a:rPr lang="cs-CZ" smtClean="0"/>
              <a:t>21.1.2017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E6633-F8A5-436E-B4EC-4F0F31A6FF95}" type="slidenum">
              <a:rPr lang="cs-CZ" smtClean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214422"/>
            <a:ext cx="7772400" cy="1470025"/>
          </a:xfrm>
        </p:spPr>
        <p:txBody>
          <a:bodyPr>
            <a:normAutofit/>
          </a:bodyPr>
          <a:lstStyle/>
          <a:p>
            <a:r>
              <a:rPr lang="cs-CZ" sz="6600" b="1" dirty="0" smtClean="0">
                <a:solidFill>
                  <a:schemeClr val="accent2">
                    <a:lumMod val="50000"/>
                  </a:schemeClr>
                </a:solidFill>
              </a:rPr>
              <a:t>27. prosinec 2016</a:t>
            </a:r>
            <a:endParaRPr lang="cs-CZ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1538" y="3500438"/>
            <a:ext cx="7058052" cy="1752600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chemeClr val="accent2">
                    <a:lumMod val="50000"/>
                  </a:schemeClr>
                </a:solidFill>
              </a:rPr>
              <a:t>Vítání nových občánků</a:t>
            </a:r>
          </a:p>
          <a:p>
            <a:r>
              <a:rPr lang="cs-CZ" sz="5400" b="1" dirty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cs-CZ" sz="5400" b="1" dirty="0" smtClean="0">
                <a:solidFill>
                  <a:schemeClr val="accent2">
                    <a:lumMod val="50000"/>
                  </a:schemeClr>
                </a:solidFill>
              </a:rPr>
              <a:t>bce </a:t>
            </a:r>
            <a:r>
              <a:rPr lang="cs-CZ" sz="5400" b="1" dirty="0" smtClean="0">
                <a:solidFill>
                  <a:schemeClr val="accent2">
                    <a:lumMod val="50000"/>
                  </a:schemeClr>
                </a:solidFill>
              </a:rPr>
              <a:t>Křinice</a:t>
            </a:r>
            <a:endParaRPr lang="cs-CZ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57158" y="642918"/>
            <a:ext cx="8229600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cs-CZ" b="1" dirty="0" smtClean="0"/>
              <a:t>    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Dne 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27. prosince 2016 se uskutečnilo v 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Obecním 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domě slavnostní vítání nových občánků obce 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Křinice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. Paní starostka Libuše Rosová přivítala do </a:t>
            </a:r>
            <a:r>
              <a:rPr lang="cs-CZ" sz="3600" b="1" dirty="0" smtClean="0">
                <a:solidFill>
                  <a:schemeClr val="accent2">
                    <a:lumMod val="75000"/>
                  </a:schemeClr>
                </a:solidFill>
              </a:rPr>
              <a:t>života 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Patrika 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Gerega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 syna Barbory 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Jirouskové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 a Jaromíra 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Gerega</a:t>
            </a:r>
            <a:r>
              <a:rPr lang="cs-CZ" sz="3600" b="1" dirty="0">
                <a:solidFill>
                  <a:schemeClr val="accent2">
                    <a:lumMod val="75000"/>
                  </a:schemeClr>
                </a:solidFill>
              </a:rPr>
              <a:t>, Karolínu Škodovou dceru Radky Kopecké a Martina Škody a dvojčátka Petra a Martina Kačírkovi syny Květy Kačírkové a Josefa Kačírka.</a:t>
            </a:r>
            <a:endParaRPr lang="cs-CZ" sz="3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214686"/>
            <a:ext cx="4429124" cy="33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04"/>
            <a:ext cx="4524340" cy="339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85860"/>
            <a:ext cx="5953132" cy="44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714356"/>
            <a:ext cx="3809992" cy="28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643182"/>
            <a:ext cx="4095745" cy="30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286124"/>
            <a:ext cx="419102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28604"/>
            <a:ext cx="4667248" cy="350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2643206" cy="366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785794"/>
            <a:ext cx="2571718" cy="34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571744"/>
            <a:ext cx="2643206" cy="35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</Words>
  <Application>Microsoft Office PowerPoint</Application>
  <PresentationFormat>Předvádění na obrazovce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sady Office</vt:lpstr>
      <vt:lpstr>27. prosinec 2016</vt:lpstr>
      <vt:lpstr>Snímek 2</vt:lpstr>
      <vt:lpstr>Snímek 3</vt:lpstr>
      <vt:lpstr>Snímek 4</vt:lpstr>
      <vt:lpstr>Snímek 5</vt:lpstr>
      <vt:lpstr>Snímek 6</vt:lpstr>
      <vt:lpstr>Snímek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27. prosinec 2016</dc:title>
  <dc:creator>DOST</dc:creator>
  <cp:lastModifiedBy>DOST</cp:lastModifiedBy>
  <cp:revision>2</cp:revision>
  <dcterms:created xsi:type="dcterms:W3CDTF">2017-01-21T17:43:44Z</dcterms:created>
  <dcterms:modified xsi:type="dcterms:W3CDTF">2017-01-21T17:55:37Z</dcterms:modified>
</cp:coreProperties>
</file>