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5248-37EC-434E-9563-896E1C8FEE60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8D0BF5-6CC8-4306-8F68-7545B8BD8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67C7-B1E5-4676-8166-445F35D832BB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5BCB-A015-4C9A-B276-A3ED9F9CA6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D0D2-5B17-4431-9929-9AE1085EC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5A23-6135-4037-9302-C54E8D9B770D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6875-71E6-4CD0-845E-843B26945897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4E2EC-76EC-4D44-AAA1-672D54C70B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48F1-7124-4C97-A4CC-834EDBCCF9E1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B1CE987-061B-49B8-8AEE-274A4A1F6D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D355-E933-4F84-8838-4072E5D9F469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968-4A99-46C8-9D83-4866EE6E7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bdélník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Obdélník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Elipsa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AD142-4BC0-40BD-A8F4-053E62077115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F7CE0E9-4DF3-403D-9A32-DE6083C82C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1C5C-7885-409C-B4E5-E79B0ED84D0A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2D04-81BE-4CD2-B49A-F3258013BB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F6C9-48B8-456C-9D60-E9AE8273713F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3FBB18-589D-4218-8C3A-F3B648A574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4B40F8-8A2F-4C3E-BE72-9075926CD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3FEF-5FF7-4D69-BA8E-526CD87B2332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Obdélník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C656-0419-4FD4-9803-1CE2031C4B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BED-49FD-4928-97C4-0F28579462CA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A7C144-F7CD-41DC-9F57-7EB1A3948D1A}" type="datetimeFigureOut">
              <a:rPr lang="cs-CZ"/>
              <a:pPr>
                <a:defRPr/>
              </a:pPr>
              <a:t>6.3.2017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C99DC-9B1A-4E21-A780-B7AEC61F08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75" y="3643313"/>
            <a:ext cx="6400800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6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12. 2. 2017</a:t>
            </a:r>
            <a:endParaRPr lang="cs-CZ" sz="6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500063" y="571500"/>
            <a:ext cx="7772400" cy="1643063"/>
          </a:xfrm>
        </p:spPr>
        <p:txBody>
          <a:bodyPr/>
          <a:lstStyle/>
          <a:p>
            <a:r>
              <a:rPr lang="cs-CZ" sz="4800" b="1" smtClean="0">
                <a:latin typeface="Arial Black" pitchFamily="34" charset="0"/>
              </a:rPr>
              <a:t>Dětský maškarní karneval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4" descr="F:\Dětský karneval Křinice 2017\2017-02-12-16-31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"/>
            <a:ext cx="47148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Obrázek 5" descr="F:\Dětský karneval Křinice 2017\2017-02-12-16-37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429000"/>
            <a:ext cx="48577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2"/>
          <p:cNvSpPr>
            <a:spLocks noGrp="1"/>
          </p:cNvSpPr>
          <p:nvPr>
            <p:ph type="title"/>
          </p:nvPr>
        </p:nvSpPr>
        <p:spPr>
          <a:xfrm>
            <a:off x="0" y="-142875"/>
            <a:ext cx="7772400" cy="1524000"/>
          </a:xfrm>
        </p:spPr>
        <p:txBody>
          <a:bodyPr/>
          <a:lstStyle/>
          <a:p>
            <a:r>
              <a:rPr lang="cs-CZ" b="1" smtClean="0">
                <a:latin typeface="Arial Black" pitchFamily="34" charset="0"/>
              </a:rPr>
              <a:t>Nakonec byla odměna…</a:t>
            </a:r>
          </a:p>
        </p:txBody>
      </p:sp>
      <p:pic>
        <p:nvPicPr>
          <p:cNvPr id="23554" name="Obrázek 3" descr="F:\Dětský karneval Křinice 2017\2017-02-12-16-55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41433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F:\Dětský karneval Křinice 2017\2017-02-12-16-57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929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5400000"/>
            </a:camera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14313" y="571500"/>
            <a:ext cx="8715375" cy="535781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Účast masek byla hojná. Měli jsme     28 masek.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Konkrétně: Pepek námořník, Růžová princezna, Havajská tanečnice, Motýlková víla, princezna </a:t>
            </a:r>
            <a:r>
              <a:rPr lang="cs-CZ" sz="30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Elza</a:t>
            </a: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(ta dokonce čtyřikrát), Drákula, mušketýr, </a:t>
            </a:r>
            <a:r>
              <a:rPr lang="cs-CZ" sz="30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Starwors</a:t>
            </a: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Kapitán Morgan, kočička (třikrát), Červená princezna, liška, Kašpárek, dinosaurus, princezna Lada, </a:t>
            </a:r>
            <a:r>
              <a:rPr lang="cs-CZ" sz="30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Spiderman</a:t>
            </a:r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kuchtička Hanička, beruška, kovboj, princezna (třikrát), trpaslík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72400" cy="1252537"/>
          </a:xfrm>
        </p:spPr>
        <p:txBody>
          <a:bodyPr/>
          <a:lstStyle/>
          <a:p>
            <a:r>
              <a:rPr lang="cs-CZ" b="1" smtClean="0">
                <a:latin typeface="Arial Black" pitchFamily="34" charset="0"/>
              </a:rPr>
              <a:t>My všichni pohromadě…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15363" name="Obrázek 3" descr="F:\Dětský karneval Křinice 2017\2017-02-12-14-53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928813"/>
            <a:ext cx="67151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pic>
        <p:nvPicPr>
          <p:cNvPr id="16387" name="Obrázek 3" descr="F:\Dětský karneval Křinice 2017\2017-02-12-14-54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642938"/>
            <a:ext cx="6715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2"/>
          <p:cNvSpPr>
            <a:spLocks noGrp="1"/>
          </p:cNvSpPr>
          <p:nvPr>
            <p:ph type="title"/>
          </p:nvPr>
        </p:nvSpPr>
        <p:spPr>
          <a:xfrm>
            <a:off x="722313" y="285750"/>
            <a:ext cx="7772400" cy="1214438"/>
          </a:xfrm>
        </p:spPr>
        <p:txBody>
          <a:bodyPr/>
          <a:lstStyle/>
          <a:p>
            <a:r>
              <a:rPr lang="cs-CZ" b="1" smtClean="0">
                <a:latin typeface="Arial Black" pitchFamily="34" charset="0"/>
              </a:rPr>
              <a:t>Trošku jsme soutěžili</a:t>
            </a:r>
          </a:p>
        </p:txBody>
      </p:sp>
      <p:pic>
        <p:nvPicPr>
          <p:cNvPr id="17410" name="Obrázek 3" descr="F:\Dětský karneval Křinice 2017\2017-02-12-15-16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14563"/>
            <a:ext cx="3789363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Obrázek 4" descr="F:\Dětský karneval Křinice 2017\2017-02-12-15-20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14688"/>
            <a:ext cx="4286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2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524000"/>
          </a:xfrm>
        </p:spPr>
        <p:txBody>
          <a:bodyPr/>
          <a:lstStyle/>
          <a:p>
            <a:r>
              <a:rPr lang="cs-CZ" b="1" smtClean="0">
                <a:latin typeface="Arial Black" pitchFamily="34" charset="0"/>
              </a:rPr>
              <a:t>Trošku tančili</a:t>
            </a:r>
          </a:p>
        </p:txBody>
      </p:sp>
      <p:pic>
        <p:nvPicPr>
          <p:cNvPr id="18434" name="Obrázek 3" descr="F:\Dětský karneval Křinice 2017\2017-02-12-15-45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4214813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Obrázek 4" descr="F:\Dětský karneval Křinice 2017\2017-02-12-15-45-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357563"/>
            <a:ext cx="464343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3" descr="F:\Dětský karneval Křinice 2017\2017-02-12-15-46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4429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Obrázek 4" descr="F:\Dětský karneval Křinice 2017\2017-02-12-15-47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071813"/>
            <a:ext cx="47148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2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524000"/>
          </a:xfrm>
        </p:spPr>
        <p:txBody>
          <a:bodyPr/>
          <a:lstStyle/>
          <a:p>
            <a:r>
              <a:rPr lang="cs-CZ" b="1" smtClean="0">
                <a:latin typeface="Arial Black" pitchFamily="34" charset="0"/>
              </a:rPr>
              <a:t>Další soutěž…</a:t>
            </a:r>
          </a:p>
        </p:txBody>
      </p:sp>
      <p:pic>
        <p:nvPicPr>
          <p:cNvPr id="20482" name="Obrázek 3" descr="F:\Dětský karneval Křinice 2017\2017-02-12-15-53-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14500"/>
            <a:ext cx="45005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Obrázek 4" descr="F:\Dětský karneval Křinice 2017\2017-02-12-15-54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500438"/>
            <a:ext cx="4500563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2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1524000"/>
          </a:xfrm>
        </p:spPr>
        <p:txBody>
          <a:bodyPr/>
          <a:lstStyle/>
          <a:p>
            <a:r>
              <a:rPr lang="cs-CZ" b="1" smtClean="0">
                <a:latin typeface="Arial Black" pitchFamily="34" charset="0"/>
              </a:rPr>
              <a:t>Zapojili jsme i rodiče…</a:t>
            </a:r>
          </a:p>
        </p:txBody>
      </p:sp>
      <p:pic>
        <p:nvPicPr>
          <p:cNvPr id="21506" name="Obrázek 3" descr="F:\Dětský karneval Křinice 2017\2017-02-12-16-17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rázek 4" descr="F:\Dětský karneval Křinice 2017\2017-02-12-16-21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00375"/>
            <a:ext cx="442912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</TotalTime>
  <Words>67</Words>
  <Application>Microsoft Office PowerPoint</Application>
  <PresentationFormat>Předvádění na obrazovce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12</vt:i4>
      </vt:variant>
      <vt:variant>
        <vt:lpstr>Nadpisy snímků</vt:lpstr>
      </vt:variant>
      <vt:variant>
        <vt:i4>11</vt:i4>
      </vt:variant>
    </vt:vector>
  </HeadingPairs>
  <TitlesOfParts>
    <vt:vector size="29" baseType="lpstr">
      <vt:lpstr>Georgia</vt:lpstr>
      <vt:lpstr>Arial</vt:lpstr>
      <vt:lpstr>Wingdings 2</vt:lpstr>
      <vt:lpstr>Wingdings</vt:lpstr>
      <vt:lpstr>Calibri</vt:lpstr>
      <vt:lpstr>Arial Black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Administrativní</vt:lpstr>
      <vt:lpstr>Dětský maškarní karneval</vt:lpstr>
      <vt:lpstr>Snímek 2</vt:lpstr>
      <vt:lpstr>My všichni pohromadě…</vt:lpstr>
      <vt:lpstr>Snímek 4</vt:lpstr>
      <vt:lpstr>Trošku jsme soutěžili</vt:lpstr>
      <vt:lpstr>Trošku tančili</vt:lpstr>
      <vt:lpstr>Snímek 7</vt:lpstr>
      <vt:lpstr>Další soutěž…</vt:lpstr>
      <vt:lpstr>Zapojili jsme i rodiče…</vt:lpstr>
      <vt:lpstr>Snímek 10</vt:lpstr>
      <vt:lpstr>Nakonec byla odměna…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Dětský maškarní karneval</dc:title>
  <dc:creator>DOST</dc:creator>
  <cp:lastModifiedBy>ROSOVA</cp:lastModifiedBy>
  <cp:revision>5</cp:revision>
  <dcterms:created xsi:type="dcterms:W3CDTF">2017-03-05T14:14:30Z</dcterms:created>
  <dcterms:modified xsi:type="dcterms:W3CDTF">2017-03-06T15:59:07Z</dcterms:modified>
</cp:coreProperties>
</file>