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2" r:id="rId9"/>
    <p:sldId id="263" r:id="rId10"/>
    <p:sldId id="264" r:id="rId11"/>
    <p:sldId id="275" r:id="rId12"/>
    <p:sldId id="269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02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86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90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304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344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154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37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177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865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20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85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6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66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362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18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67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CA2F586-4A7A-47DE-AE07-4489236BB3D1}" type="datetimeFigureOut">
              <a:rPr lang="cs-CZ" smtClean="0"/>
              <a:t>29. 9. 2018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C3CF1-62FC-466F-AC7B-EF5D99531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7497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3365500" y="1709737"/>
            <a:ext cx="8826500" cy="3330576"/>
          </a:xfrm>
        </p:spPr>
        <p:txBody>
          <a:bodyPr/>
          <a:lstStyle/>
          <a:p>
            <a:r>
              <a:rPr lang="cs-CZ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Masopust </a:t>
            </a:r>
            <a:endParaRPr lang="cs-CZ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3367088" y="4178300"/>
            <a:ext cx="8824912" cy="862013"/>
          </a:xfrm>
        </p:spPr>
        <p:txBody>
          <a:bodyPr>
            <a:noAutofit/>
          </a:bodyPr>
          <a:lstStyle/>
          <a:p>
            <a:r>
              <a:rPr lang="cs-CZ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10. 2. 2018</a:t>
            </a:r>
            <a:endParaRPr lang="cs-CZ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27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30" y="284656"/>
            <a:ext cx="9505293" cy="633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18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977462" y="1747868"/>
            <a:ext cx="10539468" cy="1400175"/>
          </a:xfrm>
        </p:spPr>
        <p:txBody>
          <a:bodyPr/>
          <a:lstStyle/>
          <a:p>
            <a:r>
              <a:rPr lang="cs-CZ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masopustní zábava </a:t>
            </a:r>
            <a:br>
              <a:rPr lang="cs-CZ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dirty="0"/>
              <a:t>Hudba – skupina Doteky z Heřmánkovic</a:t>
            </a:r>
            <a:br>
              <a:rPr lang="cs-CZ" b="1" dirty="0"/>
            </a:br>
            <a:r>
              <a:rPr lang="cs-CZ" b="1" dirty="0"/>
              <a:t/>
            </a:r>
            <a:br>
              <a:rPr lang="cs-CZ" b="1" dirty="0"/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18710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90" y="384503"/>
            <a:ext cx="9284576" cy="618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46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30" y="295165"/>
            <a:ext cx="9442231" cy="629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98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58" y="316185"/>
            <a:ext cx="9457997" cy="63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2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34" y="310930"/>
            <a:ext cx="9631417" cy="642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68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13" y="184807"/>
            <a:ext cx="9773307" cy="651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93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95" y="394137"/>
            <a:ext cx="9128235" cy="60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62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65" y="337205"/>
            <a:ext cx="9426466" cy="628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26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44" y="242612"/>
            <a:ext cx="9615652" cy="64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02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583325" y="296182"/>
            <a:ext cx="84753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sz="5400" b="1" dirty="0" smtClean="0">
                <a:solidFill>
                  <a:srgbClr val="9436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b="1" dirty="0">
                <a:solidFill>
                  <a:srgbClr val="9436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masopustní průvody masek</a:t>
            </a:r>
            <a:endParaRPr lang="cs-CZ" sz="5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66" y="1219512"/>
            <a:ext cx="8039098" cy="53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97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2" y="400269"/>
            <a:ext cx="9237279" cy="615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7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61" y="326696"/>
            <a:ext cx="9442231" cy="629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23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96" y="416033"/>
            <a:ext cx="9379169" cy="625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18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55" y="337207"/>
            <a:ext cx="9331872" cy="622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6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54" y="316185"/>
            <a:ext cx="9363403" cy="624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4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403131" y="1713624"/>
            <a:ext cx="9404350" cy="1400175"/>
          </a:xfrm>
        </p:spPr>
        <p:txBody>
          <a:bodyPr/>
          <a:lstStyle/>
          <a:p>
            <a:r>
              <a:rPr lang="cs-CZ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vepřové </a:t>
            </a:r>
            <a:r>
              <a:rPr lang="cs-C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hody v hospodě		</a:t>
            </a:r>
            <a:br>
              <a:rPr lang="cs-C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jaterničky</a:t>
            </a:r>
            <a:r>
              <a:rPr lang="cs-C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cs-CZ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prdelačka, </a:t>
            </a:r>
            <a:r>
              <a:rPr lang="cs-C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kroupy , tlačenka , …)</a:t>
            </a:r>
            <a:br>
              <a:rPr lang="cs-C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/>
              <a:t> 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329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0499" y="1378167"/>
            <a:ext cx="6140669" cy="409377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70180" y="1368971"/>
            <a:ext cx="6085490" cy="405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42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11" y="195316"/>
            <a:ext cx="9615652" cy="64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820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56</TotalTime>
  <Words>16</Words>
  <Application>Microsoft Office PowerPoint</Application>
  <PresentationFormat>Širokoúhlá obrazovka</PresentationFormat>
  <Paragraphs>5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Century Gothic</vt:lpstr>
      <vt:lpstr>Times New Roman</vt:lpstr>
      <vt:lpstr>Wingdings 3</vt:lpstr>
      <vt:lpstr>Ion</vt:lpstr>
      <vt:lpstr>Masopust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vepřové hody v hospodě   (jaterničky , prdelačka, kroupy , tlačenka , …)   </vt:lpstr>
      <vt:lpstr>Prezentace aplikace PowerPoint</vt:lpstr>
      <vt:lpstr>Prezentace aplikace PowerPoint</vt:lpstr>
      <vt:lpstr>Prezentace aplikace PowerPoint</vt:lpstr>
      <vt:lpstr>masopustní zábava   Hudba – skupina Doteky z Heřmánkovic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Masopust</dc:title>
  <dc:creator>Windows User</dc:creator>
  <cp:lastModifiedBy>Windows User</cp:lastModifiedBy>
  <cp:revision>4</cp:revision>
  <dcterms:created xsi:type="dcterms:W3CDTF">2018-09-29T16:09:55Z</dcterms:created>
  <dcterms:modified xsi:type="dcterms:W3CDTF">2018-09-29T17:06:54Z</dcterms:modified>
</cp:coreProperties>
</file>